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2" r:id="rId4"/>
    <p:sldId id="259" r:id="rId5"/>
    <p:sldId id="260" r:id="rId6"/>
    <p:sldId id="261" r:id="rId7"/>
    <p:sldId id="25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4" d="100"/>
          <a:sy n="74" d="100"/>
        </p:scale>
        <p:origin x="9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58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54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5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244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556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640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85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34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99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16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3D4D1-9B1E-4030-AEED-B16D0CCC376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33E98-5DD0-4A86-9015-262756D24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78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emf"/><Relationship Id="rId4" Type="http://schemas.openxmlformats.org/officeDocument/2006/relationships/image" Target="../media/image5.png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2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9.png"/><Relationship Id="rId5" Type="http://schemas.openxmlformats.org/officeDocument/2006/relationships/image" Target="../media/image15.png"/><Relationship Id="rId10" Type="http://schemas.openxmlformats.org/officeDocument/2006/relationships/image" Target="../media/image28.png"/><Relationship Id="rId4" Type="http://schemas.openxmlformats.org/officeDocument/2006/relationships/image" Target="../media/image25.png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611" t="3545" r="3746" b="3037"/>
          <a:stretch/>
        </p:blipFill>
        <p:spPr>
          <a:xfrm>
            <a:off x="1950722" y="2002972"/>
            <a:ext cx="2917371" cy="390144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 flipH="1">
            <a:off x="1950721" y="2002970"/>
            <a:ext cx="2917371" cy="52322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Jack Pine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5139" t="1346" r="9142" b="4415"/>
          <a:stretch/>
        </p:blipFill>
        <p:spPr>
          <a:xfrm>
            <a:off x="5845916" y="2785397"/>
            <a:ext cx="2875806" cy="3690819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 flipH="1">
            <a:off x="5825136" y="2040679"/>
            <a:ext cx="2917371" cy="95410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Well-drained non-forest</a:t>
            </a:r>
          </a:p>
        </p:txBody>
      </p:sp>
    </p:spTree>
    <p:extLst>
      <p:ext uri="{BB962C8B-B14F-4D97-AF65-F5344CB8AC3E}">
        <p14:creationId xmlns:p14="http://schemas.microsoft.com/office/powerpoint/2010/main" val="185986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" t="-18187" r="43322" b="-1"/>
          <a:stretch/>
        </p:blipFill>
        <p:spPr>
          <a:xfrm>
            <a:off x="4624476" y="717630"/>
            <a:ext cx="2910645" cy="349241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15635"/>
          <a:stretch/>
        </p:blipFill>
        <p:spPr>
          <a:xfrm>
            <a:off x="5789300" y="625592"/>
            <a:ext cx="2910642" cy="390144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t="682" r="17712"/>
          <a:stretch/>
        </p:blipFill>
        <p:spPr>
          <a:xfrm>
            <a:off x="905451" y="334130"/>
            <a:ext cx="2910644" cy="390144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 flipH="1">
            <a:off x="4624476" y="731844"/>
            <a:ext cx="2910644" cy="52322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Deciduous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-15711"/>
          <a:stretch/>
        </p:blipFill>
        <p:spPr>
          <a:xfrm>
            <a:off x="3642438" y="3159889"/>
            <a:ext cx="2913203" cy="3068802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2239" y="2576313"/>
            <a:ext cx="2913203" cy="40593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" name="TextBox 11"/>
          <p:cNvSpPr txBox="1"/>
          <p:nvPr/>
        </p:nvSpPr>
        <p:spPr>
          <a:xfrm flipH="1">
            <a:off x="905450" y="334130"/>
            <a:ext cx="2910644" cy="95410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Well-drained spruce</a:t>
            </a:r>
            <a:endParaRPr lang="en-US" sz="28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1535" y="3505980"/>
            <a:ext cx="3149589" cy="260888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flipH="1">
            <a:off x="782256" y="3561704"/>
            <a:ext cx="3001413" cy="52322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White Spruce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 flipH="1">
            <a:off x="8457512" y="1622206"/>
            <a:ext cx="2962656" cy="95410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Poorly-drained spruce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 flipH="1">
            <a:off x="9011559" y="0"/>
            <a:ext cx="2963373" cy="52322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Wetland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9817" y="4483815"/>
            <a:ext cx="2976686" cy="222586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7" name="TextBox 16"/>
          <p:cNvSpPr txBox="1"/>
          <p:nvPr/>
        </p:nvSpPr>
        <p:spPr>
          <a:xfrm flipH="1">
            <a:off x="4817453" y="3951035"/>
            <a:ext cx="3001413" cy="52322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Treed Wetland</a:t>
            </a:r>
            <a:endParaRPr lang="en-US" sz="28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22669" y="523220"/>
            <a:ext cx="2952263" cy="253106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9" name="Curved Down Arrow 18"/>
          <p:cNvSpPr/>
          <p:nvPr/>
        </p:nvSpPr>
        <p:spPr>
          <a:xfrm rot="5400000">
            <a:off x="3099913" y="2432864"/>
            <a:ext cx="3666296" cy="385731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20662" y="3879092"/>
            <a:ext cx="2911869" cy="3044526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21" name="TextBox 20"/>
          <p:cNvSpPr txBox="1"/>
          <p:nvPr/>
        </p:nvSpPr>
        <p:spPr>
          <a:xfrm flipH="1">
            <a:off x="8482239" y="2924985"/>
            <a:ext cx="2962656" cy="95410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Poorly-drained non-forest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75953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619" y="2276756"/>
            <a:ext cx="2926080" cy="249674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 flipH="1">
            <a:off x="4718304" y="1322649"/>
            <a:ext cx="2962656" cy="95410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Poorly-drained spruce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01108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19587"/>
          <a:stretch/>
        </p:blipFill>
        <p:spPr>
          <a:xfrm>
            <a:off x="2367883" y="1835962"/>
            <a:ext cx="1270831" cy="13723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72" b="29538"/>
          <a:stretch/>
        </p:blipFill>
        <p:spPr>
          <a:xfrm>
            <a:off x="3986413" y="1835962"/>
            <a:ext cx="1297507" cy="13723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b="11738"/>
          <a:stretch/>
        </p:blipFill>
        <p:spPr>
          <a:xfrm>
            <a:off x="6375734" y="584181"/>
            <a:ext cx="1282976" cy="13635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b="394"/>
          <a:stretch/>
        </p:blipFill>
        <p:spPr>
          <a:xfrm>
            <a:off x="6390899" y="2264479"/>
            <a:ext cx="1286610" cy="13581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b="-12959"/>
          <a:stretch/>
        </p:blipFill>
        <p:spPr>
          <a:xfrm>
            <a:off x="6354589" y="3939409"/>
            <a:ext cx="1286610" cy="122845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/>
          <a:srcRect t="-1" b="22476"/>
          <a:stretch/>
        </p:blipFill>
        <p:spPr>
          <a:xfrm>
            <a:off x="6348636" y="5270926"/>
            <a:ext cx="1298516" cy="135745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8"/>
          <a:srcRect b="36641"/>
          <a:stretch/>
        </p:blipFill>
        <p:spPr>
          <a:xfrm>
            <a:off x="8760919" y="584181"/>
            <a:ext cx="1276577" cy="137994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9"/>
          <a:srcRect b="14248"/>
          <a:stretch/>
        </p:blipFill>
        <p:spPr>
          <a:xfrm>
            <a:off x="8715850" y="3868977"/>
            <a:ext cx="1276577" cy="102874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15850" y="5238142"/>
            <a:ext cx="1299111" cy="1357201"/>
          </a:xfrm>
          <a:prstGeom prst="rect">
            <a:avLst/>
          </a:prstGeom>
        </p:spPr>
      </p:pic>
      <p:sp>
        <p:nvSpPr>
          <p:cNvPr id="23" name="Down Arrow 22"/>
          <p:cNvSpPr/>
          <p:nvPr/>
        </p:nvSpPr>
        <p:spPr>
          <a:xfrm rot="5400000">
            <a:off x="3680024" y="2186442"/>
            <a:ext cx="240672" cy="359739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urved Down Arrow 23"/>
          <p:cNvSpPr/>
          <p:nvPr/>
        </p:nvSpPr>
        <p:spPr>
          <a:xfrm rot="10860000">
            <a:off x="2696345" y="3207309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Down Arrow 24"/>
          <p:cNvSpPr/>
          <p:nvPr/>
        </p:nvSpPr>
        <p:spPr>
          <a:xfrm rot="5400000" flipV="1">
            <a:off x="3700644" y="2536134"/>
            <a:ext cx="234796" cy="33575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own Arrow 25"/>
          <p:cNvSpPr/>
          <p:nvPr/>
        </p:nvSpPr>
        <p:spPr>
          <a:xfrm rot="2700000" flipV="1">
            <a:off x="5721550" y="851621"/>
            <a:ext cx="137160" cy="1584952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own Arrow 26"/>
          <p:cNvSpPr/>
          <p:nvPr/>
        </p:nvSpPr>
        <p:spPr>
          <a:xfrm rot="9480000" flipV="1">
            <a:off x="5685370" y="3054141"/>
            <a:ext cx="137160" cy="2718010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own Arrow 27"/>
          <p:cNvSpPr/>
          <p:nvPr/>
        </p:nvSpPr>
        <p:spPr>
          <a:xfrm rot="13500000" flipV="1">
            <a:off x="5765193" y="1120800"/>
            <a:ext cx="137160" cy="158495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urved Down Arrow 28"/>
          <p:cNvSpPr/>
          <p:nvPr/>
        </p:nvSpPr>
        <p:spPr>
          <a:xfrm rot="179003">
            <a:off x="6794741" y="257961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Curved Down Arrow 29"/>
          <p:cNvSpPr/>
          <p:nvPr/>
        </p:nvSpPr>
        <p:spPr>
          <a:xfrm rot="5400000">
            <a:off x="6159697" y="2482040"/>
            <a:ext cx="3440056" cy="392066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Down Arrow 30"/>
          <p:cNvSpPr/>
          <p:nvPr/>
        </p:nvSpPr>
        <p:spPr>
          <a:xfrm>
            <a:off x="7135692" y="1931088"/>
            <a:ext cx="240672" cy="359739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 rot="16200000" flipV="1">
            <a:off x="5703448" y="2008472"/>
            <a:ext cx="217006" cy="117407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own Arrow 32"/>
          <p:cNvSpPr/>
          <p:nvPr/>
        </p:nvSpPr>
        <p:spPr>
          <a:xfrm rot="10800000">
            <a:off x="9629244" y="1925517"/>
            <a:ext cx="233527" cy="339698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own Arrow 33"/>
          <p:cNvSpPr/>
          <p:nvPr/>
        </p:nvSpPr>
        <p:spPr>
          <a:xfrm rot="10800000" flipV="1">
            <a:off x="6543037" y="1933053"/>
            <a:ext cx="234796" cy="33575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urved Down Arrow 34"/>
          <p:cNvSpPr/>
          <p:nvPr/>
        </p:nvSpPr>
        <p:spPr>
          <a:xfrm rot="5400000">
            <a:off x="6477040" y="4489058"/>
            <a:ext cx="2699679" cy="361223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Down Arrow 36"/>
          <p:cNvSpPr/>
          <p:nvPr/>
        </p:nvSpPr>
        <p:spPr>
          <a:xfrm flipV="1">
            <a:off x="6827405" y="1925518"/>
            <a:ext cx="234796" cy="33575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Down Arrow 37"/>
          <p:cNvSpPr/>
          <p:nvPr/>
        </p:nvSpPr>
        <p:spPr>
          <a:xfrm rot="10800000" flipV="1">
            <a:off x="6571618" y="3603650"/>
            <a:ext cx="234796" cy="33575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urved Down Arrow 39"/>
          <p:cNvSpPr/>
          <p:nvPr/>
        </p:nvSpPr>
        <p:spPr>
          <a:xfrm rot="5400000">
            <a:off x="7524803" y="2856719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Down Arrow 40"/>
          <p:cNvSpPr/>
          <p:nvPr/>
        </p:nvSpPr>
        <p:spPr>
          <a:xfrm>
            <a:off x="7076727" y="3602613"/>
            <a:ext cx="240672" cy="359739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Down Arrow 41"/>
          <p:cNvSpPr/>
          <p:nvPr/>
        </p:nvSpPr>
        <p:spPr>
          <a:xfrm rot="19560000" flipV="1">
            <a:off x="5764115" y="2592126"/>
            <a:ext cx="135199" cy="198455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Down Arrow 42"/>
          <p:cNvSpPr/>
          <p:nvPr/>
        </p:nvSpPr>
        <p:spPr>
          <a:xfrm flipV="1">
            <a:off x="6827405" y="3595996"/>
            <a:ext cx="234796" cy="33575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urved Down Arrow 43"/>
          <p:cNvSpPr/>
          <p:nvPr/>
        </p:nvSpPr>
        <p:spPr>
          <a:xfrm rot="16200000">
            <a:off x="4888110" y="2589949"/>
            <a:ext cx="2612153" cy="427754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Curved Down Arrow 44"/>
          <p:cNvSpPr/>
          <p:nvPr/>
        </p:nvSpPr>
        <p:spPr>
          <a:xfrm rot="5400000">
            <a:off x="7506957" y="4509382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Down Arrow 45"/>
          <p:cNvSpPr/>
          <p:nvPr/>
        </p:nvSpPr>
        <p:spPr>
          <a:xfrm rot="20280000" flipV="1">
            <a:off x="5762370" y="2931308"/>
            <a:ext cx="137160" cy="271801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urved Down Arrow 46"/>
          <p:cNvSpPr/>
          <p:nvPr/>
        </p:nvSpPr>
        <p:spPr>
          <a:xfrm rot="5400000">
            <a:off x="7499515" y="6079907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11"/>
          <a:srcRect b="19525"/>
          <a:stretch/>
        </p:blipFill>
        <p:spPr>
          <a:xfrm>
            <a:off x="8762581" y="2245975"/>
            <a:ext cx="1229846" cy="1353291"/>
          </a:xfrm>
          <a:prstGeom prst="rect">
            <a:avLst/>
          </a:prstGeom>
        </p:spPr>
      </p:pic>
      <p:sp>
        <p:nvSpPr>
          <p:cNvPr id="49" name="Curved Down Arrow 48"/>
          <p:cNvSpPr/>
          <p:nvPr/>
        </p:nvSpPr>
        <p:spPr>
          <a:xfrm rot="5400000">
            <a:off x="9888586" y="1034639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Down Arrow 49"/>
          <p:cNvSpPr/>
          <p:nvPr/>
        </p:nvSpPr>
        <p:spPr>
          <a:xfrm rot="10800000" flipV="1">
            <a:off x="9060569" y="1943240"/>
            <a:ext cx="234796" cy="33575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wn Arrow 50"/>
          <p:cNvSpPr/>
          <p:nvPr/>
        </p:nvSpPr>
        <p:spPr>
          <a:xfrm rot="10800000">
            <a:off x="9479225" y="4898444"/>
            <a:ext cx="233527" cy="339698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wn Arrow 51"/>
          <p:cNvSpPr/>
          <p:nvPr/>
        </p:nvSpPr>
        <p:spPr>
          <a:xfrm rot="10800000" flipV="1">
            <a:off x="8910550" y="4916167"/>
            <a:ext cx="234796" cy="33575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urved Down Arrow 38"/>
          <p:cNvSpPr/>
          <p:nvPr/>
        </p:nvSpPr>
        <p:spPr>
          <a:xfrm rot="16200000">
            <a:off x="1879987" y="2316919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Down Arrow 52"/>
          <p:cNvSpPr/>
          <p:nvPr/>
        </p:nvSpPr>
        <p:spPr>
          <a:xfrm rot="5400000" flipV="1">
            <a:off x="3700644" y="2536135"/>
            <a:ext cx="234796" cy="33575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Down Arrow 53"/>
          <p:cNvSpPr/>
          <p:nvPr/>
        </p:nvSpPr>
        <p:spPr>
          <a:xfrm rot="13500000" flipV="1">
            <a:off x="5765193" y="1120801"/>
            <a:ext cx="137160" cy="1584952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urved Down Arrow 54"/>
          <p:cNvSpPr/>
          <p:nvPr/>
        </p:nvSpPr>
        <p:spPr>
          <a:xfrm rot="179003">
            <a:off x="6794741" y="257962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Curved Down Arrow 55"/>
          <p:cNvSpPr/>
          <p:nvPr/>
        </p:nvSpPr>
        <p:spPr>
          <a:xfrm rot="5400000">
            <a:off x="6159697" y="2482041"/>
            <a:ext cx="3440056" cy="392066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Down Arrow 56"/>
          <p:cNvSpPr/>
          <p:nvPr/>
        </p:nvSpPr>
        <p:spPr>
          <a:xfrm rot="16200000" flipV="1">
            <a:off x="5703448" y="2008473"/>
            <a:ext cx="217006" cy="1174075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Down Arrow 57"/>
          <p:cNvSpPr/>
          <p:nvPr/>
        </p:nvSpPr>
        <p:spPr>
          <a:xfrm rot="10800000" flipV="1">
            <a:off x="6543037" y="1933054"/>
            <a:ext cx="234796" cy="33575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Down Arrow 58"/>
          <p:cNvSpPr/>
          <p:nvPr/>
        </p:nvSpPr>
        <p:spPr>
          <a:xfrm flipV="1">
            <a:off x="6827405" y="1925519"/>
            <a:ext cx="234796" cy="33575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Down Arrow 59"/>
          <p:cNvSpPr/>
          <p:nvPr/>
        </p:nvSpPr>
        <p:spPr>
          <a:xfrm rot="10800000" flipV="1">
            <a:off x="6571618" y="3603651"/>
            <a:ext cx="234796" cy="33575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Curved Down Arrow 60"/>
          <p:cNvSpPr/>
          <p:nvPr/>
        </p:nvSpPr>
        <p:spPr>
          <a:xfrm rot="5400000">
            <a:off x="7524803" y="2856720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" name="Down Arrow 61"/>
          <p:cNvSpPr/>
          <p:nvPr/>
        </p:nvSpPr>
        <p:spPr>
          <a:xfrm rot="19560000" flipV="1">
            <a:off x="5764115" y="2592127"/>
            <a:ext cx="135199" cy="198455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Down Arrow 62"/>
          <p:cNvSpPr/>
          <p:nvPr/>
        </p:nvSpPr>
        <p:spPr>
          <a:xfrm flipV="1">
            <a:off x="6827405" y="3595997"/>
            <a:ext cx="234796" cy="33575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Curved Down Arrow 63"/>
          <p:cNvSpPr/>
          <p:nvPr/>
        </p:nvSpPr>
        <p:spPr>
          <a:xfrm rot="16200000">
            <a:off x="4888110" y="2589950"/>
            <a:ext cx="2612153" cy="427754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Curved Down Arrow 64"/>
          <p:cNvSpPr/>
          <p:nvPr/>
        </p:nvSpPr>
        <p:spPr>
          <a:xfrm rot="5400000">
            <a:off x="7506957" y="4509383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Down Arrow 65"/>
          <p:cNvSpPr/>
          <p:nvPr/>
        </p:nvSpPr>
        <p:spPr>
          <a:xfrm rot="20280000" flipV="1">
            <a:off x="5762370" y="2931309"/>
            <a:ext cx="137160" cy="2718010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Curved Down Arrow 66"/>
          <p:cNvSpPr/>
          <p:nvPr/>
        </p:nvSpPr>
        <p:spPr>
          <a:xfrm rot="5400000">
            <a:off x="7499515" y="6079908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Curved Down Arrow 67"/>
          <p:cNvSpPr/>
          <p:nvPr/>
        </p:nvSpPr>
        <p:spPr>
          <a:xfrm rot="5400000">
            <a:off x="7507661" y="1401478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9" name="Curved Down Arrow 68"/>
          <p:cNvSpPr/>
          <p:nvPr/>
        </p:nvSpPr>
        <p:spPr>
          <a:xfrm rot="16200000">
            <a:off x="5921606" y="2893096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Curved Down Arrow 69"/>
          <p:cNvSpPr/>
          <p:nvPr/>
        </p:nvSpPr>
        <p:spPr>
          <a:xfrm rot="16200000">
            <a:off x="5909662" y="4469331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Curved Down Arrow 70"/>
          <p:cNvSpPr/>
          <p:nvPr/>
        </p:nvSpPr>
        <p:spPr>
          <a:xfrm rot="16200000">
            <a:off x="5891479" y="5910882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Curved Down Arrow 71"/>
          <p:cNvSpPr/>
          <p:nvPr/>
        </p:nvSpPr>
        <p:spPr>
          <a:xfrm rot="16200000">
            <a:off x="8263312" y="1180986"/>
            <a:ext cx="615816" cy="310405"/>
          </a:xfrm>
          <a:prstGeom prst="curvedDownArrow">
            <a:avLst>
              <a:gd name="adj1" fmla="val 25000"/>
              <a:gd name="adj2" fmla="val 72390"/>
              <a:gd name="adj3" fmla="val 4404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848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941" y="667939"/>
            <a:ext cx="7730615" cy="59209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63256" y="206276"/>
            <a:ext cx="7859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err="1" smtClean="0"/>
              <a:t>Zeric</a:t>
            </a:r>
            <a:endParaRPr lang="en-US" sz="2400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5370237" y="206276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/>
              <a:t>Mesic</a:t>
            </a:r>
            <a:endParaRPr lang="en-US" sz="24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7605198" y="206276"/>
            <a:ext cx="982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/>
              <a:t>Hydric</a:t>
            </a:r>
            <a:endParaRPr lang="en-US" sz="2400" u="sng" dirty="0"/>
          </a:p>
        </p:txBody>
      </p:sp>
      <p:sp>
        <p:nvSpPr>
          <p:cNvPr id="6" name="Down Arrow 5"/>
          <p:cNvSpPr/>
          <p:nvPr/>
        </p:nvSpPr>
        <p:spPr>
          <a:xfrm rot="16200000">
            <a:off x="3356319" y="5646265"/>
            <a:ext cx="240672" cy="359739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/>
          <p:cNvSpPr/>
          <p:nvPr/>
        </p:nvSpPr>
        <p:spPr>
          <a:xfrm rot="5400000" flipV="1">
            <a:off x="3410946" y="4662065"/>
            <a:ext cx="234796" cy="335759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58629" y="4628100"/>
            <a:ext cx="577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Fire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2012931" y="5626079"/>
            <a:ext cx="1314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Succession</a:t>
            </a:r>
            <a:endParaRPr lang="en-US" sz="2000" dirty="0"/>
          </a:p>
        </p:txBody>
      </p:sp>
      <p:sp>
        <p:nvSpPr>
          <p:cNvPr id="12" name="Down Arrow 11"/>
          <p:cNvSpPr/>
          <p:nvPr/>
        </p:nvSpPr>
        <p:spPr>
          <a:xfrm rot="16200000">
            <a:off x="3387249" y="5047247"/>
            <a:ext cx="240672" cy="359739"/>
          </a:xfrm>
          <a:prstGeom prst="down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41355" y="5027062"/>
            <a:ext cx="986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Harvest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66774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449" y="0"/>
            <a:ext cx="82491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896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19587"/>
          <a:stretch/>
        </p:blipFill>
        <p:spPr>
          <a:xfrm>
            <a:off x="944737" y="2357790"/>
            <a:ext cx="1270831" cy="13723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872" b="29538"/>
          <a:stretch/>
        </p:blipFill>
        <p:spPr>
          <a:xfrm>
            <a:off x="944737" y="847581"/>
            <a:ext cx="1297507" cy="1372347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691451" y="386415"/>
            <a:ext cx="1777815" cy="366702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44737" y="463237"/>
            <a:ext cx="1271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Zeric</a:t>
            </a:r>
            <a:r>
              <a:rPr lang="en-US" dirty="0" smtClean="0"/>
              <a:t> (a, aa)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705435" y="2426302"/>
            <a:ext cx="1797341" cy="185483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795070" y="2444336"/>
            <a:ext cx="1665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Poor </a:t>
            </a:r>
            <a:r>
              <a:rPr lang="en-US" dirty="0" smtClean="0"/>
              <a:t>swamp (g)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4"/>
          <a:srcRect b="21656"/>
          <a:stretch/>
        </p:blipFill>
        <p:spPr>
          <a:xfrm>
            <a:off x="2960176" y="2808582"/>
            <a:ext cx="1299675" cy="1370941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636879" y="394589"/>
            <a:ext cx="2227651" cy="520692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/>
          <a:srcRect b="11738"/>
          <a:stretch/>
        </p:blipFill>
        <p:spPr>
          <a:xfrm>
            <a:off x="5109216" y="771664"/>
            <a:ext cx="1282976" cy="136354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927932" y="396046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Mesic (b, d)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6"/>
          <a:srcRect b="394"/>
          <a:stretch/>
        </p:blipFill>
        <p:spPr>
          <a:xfrm>
            <a:off x="5105582" y="2343689"/>
            <a:ext cx="1286610" cy="1358174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9357159" y="394589"/>
            <a:ext cx="2227651" cy="214451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880974" y="396220"/>
            <a:ext cx="118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Swamp (h)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7"/>
          <a:srcRect t="229" b="22622"/>
          <a:stretch/>
        </p:blipFill>
        <p:spPr>
          <a:xfrm>
            <a:off x="9842830" y="799498"/>
            <a:ext cx="1261237" cy="1361425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05582" y="3944439"/>
            <a:ext cx="1286610" cy="108752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9789643" y="2547945"/>
            <a:ext cx="1362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Bog-Fen (</a:t>
            </a:r>
            <a:r>
              <a:rPr lang="en-US" dirty="0" err="1" smtClean="0"/>
              <a:t>i</a:t>
            </a:r>
            <a:r>
              <a:rPr lang="en-US" dirty="0" smtClean="0"/>
              <a:t>, j)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9357159" y="2539100"/>
            <a:ext cx="2227651" cy="366702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53623" y="2993520"/>
            <a:ext cx="1436103" cy="118634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88613" y="4488200"/>
            <a:ext cx="1501113" cy="1240050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6867789" y="394589"/>
            <a:ext cx="2227651" cy="520692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054802" y="392469"/>
            <a:ext cx="1796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Rich swamp (e, f)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 flipH="1">
            <a:off x="7169800" y="858544"/>
            <a:ext cx="1566969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Swamp Deciduous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 flipH="1">
            <a:off x="7198129" y="2352534"/>
            <a:ext cx="1566969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Swamp Mixed</a:t>
            </a:r>
            <a:endParaRPr lang="en-US" sz="1400" dirty="0"/>
          </a:p>
        </p:txBody>
      </p:sp>
      <p:sp>
        <p:nvSpPr>
          <p:cNvPr id="46" name="TextBox 45"/>
          <p:cNvSpPr txBox="1"/>
          <p:nvPr/>
        </p:nvSpPr>
        <p:spPr>
          <a:xfrm flipH="1">
            <a:off x="7141308" y="3973360"/>
            <a:ext cx="1777763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Swamp White Spruce</a:t>
            </a:r>
            <a:endParaRPr lang="en-US" sz="1400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11"/>
          <a:srcRect t="692" b="19669"/>
          <a:stretch/>
        </p:blipFill>
        <p:spPr>
          <a:xfrm>
            <a:off x="2941133" y="755747"/>
            <a:ext cx="1272025" cy="1366025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2692620" y="396392"/>
            <a:ext cx="1775404" cy="18562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2848133" y="386415"/>
            <a:ext cx="1654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Poor </a:t>
            </a:r>
            <a:r>
              <a:rPr lang="en-US" dirty="0" smtClean="0"/>
              <a:t>mesic (c)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216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51937</TotalTime>
  <Words>70</Words>
  <Application>Microsoft Office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Crosby, Andy</dc:creator>
  <cp:lastModifiedBy>Crosby, Andy</cp:lastModifiedBy>
  <cp:revision>41</cp:revision>
  <dcterms:created xsi:type="dcterms:W3CDTF">2024-06-20T16:49:16Z</dcterms:created>
  <dcterms:modified xsi:type="dcterms:W3CDTF">2025-03-30T16:20:32Z</dcterms:modified>
</cp:coreProperties>
</file>